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notesMasterIdLst>
    <p:notesMasterId r:id="rId5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notesMaster" Target="notesMasters/notesMaster1.xml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01_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10_2_phra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11_2_wrong_cle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12_2_run_re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13_2_use_toda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14_3_mom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15_3_phra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16_3_wrong_cle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17_3_run_re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18_3_use_toda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19_4_mom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02_how_to_u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20_4_phra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21_4_wrong_cle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22_4_run_re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23_4_use_toda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24_5_mom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25_5_phra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26_5_wrong_cle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27_5_run_re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28_5_use_toda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29_6_mom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03_menu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30_6_phra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31_6_wrong_cle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32_6_run_re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33_6_use_toda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34_7_mom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35_7_phra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36_7_wrong_cle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37_7_run_re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38_7_use_toda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39_8_mom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04_1_mom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40_8_phra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41_8_wrong_cle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42_8_run_re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43_8_use_toda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44_9_mom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45_9_phra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46_9_wrong_cle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47_9_run_re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48_9_use_toda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49_10_mom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05_1_phra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50_10_phra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51_10_wrong_cle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52_10_run_re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53_10_use_toda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54_clos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06_1_wrong_cle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07_1_run_re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08_1_use_toda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INI_LESSON_SLIDE_KIT/_slide_images/slide_009_2_mom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54</Slides>
  <Notes>54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</vt:vector>
  </TitlesOfParts>
  <Company>The Fixes Program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Fixes Mini-Lesson Slide Kit</dc:title>
  <dc:subject>The Fixes Mini-Lesson Slide Kit</dc:subject>
  <dc:creator>Christopher Allen</dc:creator>
  <cp:lastModifiedBy>Christopher Allen</cp:lastModifiedBy>
  <cp:revision>1</cp:revision>
  <dcterms:created xsi:type="dcterms:W3CDTF">2026-06-14T06:10:44Z</dcterms:created>
  <dcterms:modified xsi:type="dcterms:W3CDTF">2026-06-14T06:10:44Z</dcterms:modified>
</cp:coreProperties>
</file>