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1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1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1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1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3" Type="http://schemas.openxmlformats.org/officeDocument/2006/relationships/slide" Target="slide5.xml"/><Relationship Id="rId4" Type="http://schemas.openxmlformats.org/officeDocument/2006/relationships/slide" Target="slide6.xml"/><Relationship Id="rId5" Type="http://schemas.openxmlformats.org/officeDocument/2006/relationships/slide" Target="slide7.xml"/><Relationship Id="rId6" Type="http://schemas.openxmlformats.org/officeDocument/2006/relationships/slide" Target="slide8.xml"/><Relationship Id="rId7" Type="http://schemas.openxmlformats.org/officeDocument/2006/relationships/slide" Target="slide9.xml"/><Relationship Id="rId8" Type="http://schemas.openxmlformats.org/officeDocument/2006/relationships/slide" Target="slide10.xml"/><Relationship Id="rId9" Type="http://schemas.openxmlformats.org/officeDocument/2006/relationships/slide" Target="slide11.xml"/><Relationship Id="rId10" Type="http://schemas.openxmlformats.org/officeDocument/2006/relationships/slide" Target="slide12.xml"/><Relationship Id="rId11" Type="http://schemas.openxmlformats.org/officeDocument/2006/relationships/slide" Target="slide13.xml"/><Relationship Id="rId12" Type="http://schemas.openxmlformats.org/officeDocument/2006/relationships/slide" Target="slide14.xml"/><Relationship Id="rId13" Type="http://schemas.openxmlformats.org/officeDocument/2006/relationships/slide" Target="slide15.xml"/><Relationship Id="rId1" Type="http://schemas.openxmlformats.org/officeDocument/2006/relationships/image" Target="../media/image-3-1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1_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10_track_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11_track_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12_track_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13_track_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14_track_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15_track_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2_st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3_men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731520" y="411480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>
            <a:hlinkClick r:id="rId3" tooltip="" action="ppaction://hlinksldjump"/>
          </p:cNvPr>
          <p:cNvSpPr/>
          <p:nvPr/>
        </p:nvSpPr>
        <p:spPr>
          <a:xfrm>
            <a:off x="3538728" y="411480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4" tooltip="" action="ppaction://hlinksldjump"/>
          </p:cNvPr>
          <p:cNvSpPr/>
          <p:nvPr/>
        </p:nvSpPr>
        <p:spPr>
          <a:xfrm>
            <a:off x="6336792" y="411480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Shape 3">
            <a:hlinkClick r:id="rId5" tooltip="" action="ppaction://hlinksldjump"/>
          </p:cNvPr>
          <p:cNvSpPr/>
          <p:nvPr/>
        </p:nvSpPr>
        <p:spPr>
          <a:xfrm>
            <a:off x="9144000" y="411480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Shape 4">
            <a:hlinkClick r:id="rId6" tooltip="" action="ppaction://hlinksldjump"/>
          </p:cNvPr>
          <p:cNvSpPr/>
          <p:nvPr/>
        </p:nvSpPr>
        <p:spPr>
          <a:xfrm>
            <a:off x="731520" y="5010912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Shape 5">
            <a:hlinkClick r:id="rId7" tooltip="" action="ppaction://hlinksldjump"/>
          </p:cNvPr>
          <p:cNvSpPr/>
          <p:nvPr/>
        </p:nvSpPr>
        <p:spPr>
          <a:xfrm>
            <a:off x="3538728" y="5010912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Shape 6">
            <a:hlinkClick r:id="rId8" tooltip="" action="ppaction://hlinksldjump"/>
          </p:cNvPr>
          <p:cNvSpPr/>
          <p:nvPr/>
        </p:nvSpPr>
        <p:spPr>
          <a:xfrm>
            <a:off x="6336792" y="5010912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Shape 7">
            <a:hlinkClick r:id="rId9" tooltip="" action="ppaction://hlinksldjump"/>
          </p:cNvPr>
          <p:cNvSpPr/>
          <p:nvPr/>
        </p:nvSpPr>
        <p:spPr>
          <a:xfrm>
            <a:off x="9144000" y="5010912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Shape 8">
            <a:hlinkClick r:id="rId10" tooltip="" action="ppaction://hlinksldjump"/>
          </p:cNvPr>
          <p:cNvSpPr/>
          <p:nvPr/>
        </p:nvSpPr>
        <p:spPr>
          <a:xfrm>
            <a:off x="731520" y="589788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Shape 9">
            <a:hlinkClick r:id="rId11" tooltip="" action="ppaction://hlinksldjump"/>
          </p:cNvPr>
          <p:cNvSpPr/>
          <p:nvPr/>
        </p:nvSpPr>
        <p:spPr>
          <a:xfrm>
            <a:off x="3538728" y="589788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Shape 10">
            <a:hlinkClick r:id="rId12" tooltip="" action="ppaction://hlinksldjump"/>
          </p:cNvPr>
          <p:cNvSpPr/>
          <p:nvPr/>
        </p:nvSpPr>
        <p:spPr>
          <a:xfrm>
            <a:off x="6336792" y="589788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Shape 11">
            <a:hlinkClick r:id="rId13" tooltip="" action="ppaction://hlinksldjump"/>
          </p:cNvPr>
          <p:cNvSpPr/>
          <p:nvPr/>
        </p:nvSpPr>
        <p:spPr>
          <a:xfrm>
            <a:off x="9144000" y="5897880"/>
            <a:ext cx="2331720" cy="64008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4_track_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5_track_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6_track_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7_track_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8_track_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HE_FIXES_MANNERS_MIXTAPE_V5/_slide_images/slide_09_track_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2" tooltip="" action="ppaction://hlinksldjump"/>
          </p:cNvPr>
          <p:cNvSpPr/>
          <p:nvPr/>
        </p:nvSpPr>
        <p:spPr>
          <a:xfrm>
            <a:off x="45720" y="45720"/>
            <a:ext cx="1005840" cy="4572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The Fixes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Fixes Manners Mixtape - Projectable Tracks</dc:title>
  <dc:subject>The Fixes Manners Mixtape</dc:subject>
  <dc:creator>Christopher Allen</dc:creator>
  <cp:lastModifiedBy>Christopher Allen</cp:lastModifiedBy>
  <cp:revision>1</cp:revision>
  <dcterms:created xsi:type="dcterms:W3CDTF">2026-06-14T17:54:18Z</dcterms:created>
  <dcterms:modified xsi:type="dcterms:W3CDTF">2026-06-14T17:54:18Z</dcterms:modified>
</cp:coreProperties>
</file>