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oliday_countdown_neon_promo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CALM BODY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Cozy Cabin Mode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Slow breath. Soft hands. Calm body.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Holiday excitement is real. Cozy Cabin Mode teaches students how to downshift without shame.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"We switch into Cozy Cabin Mode - calm, quiet, focused."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a breath, softer movement, and a quieter voice.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Three-minute calm task in Cozy Cabin Mode.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Reset with slow hands and a quiet countdown.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Use Cozy Mode during bedtime reading or quiet time.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RESPECT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Respect Reset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Kind words. Kind face. Try again.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December tension shows up as sarcasm, eye rolls, and side comments. This gives a reset phrase.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"Respect resets the whole room."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an eye-roll, then reset it with a kind nod and clean words.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Practice respectful responses to three small scenarios.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If sarcasm shows up, pause and rerun the exact sentence.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Catch someone being kind and say thanks.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CLEAN-UP ROUTINE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Workshop Cleanup Crew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Fast hands. Quiet voices. Finished space.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Holiday projects make messes. A clean-up system keeps the room from ending in chaos.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"We clean up like a pro crew - fast and focused."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Assign jobs. Show what finished looks like. Start the timer.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Clean-up race: beat the timer without losing the calm.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Missed corners? Redo that section only.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Clean up one home space without being asked.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DIRECTIONS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Two-Step Test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Hear both. Do both. In order.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Students often hear the first step and drop the second. This trains follow-through.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"We listen for both steps and do them in order."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a two-step direction. Students repeat both steps before moving.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Call out two-step combos. Students act them out silently.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Confusion means repeat it back, then do it.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Complete one two-step chore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KINDNESS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Kindness Inside the Classroom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Small kindness. Stronger room.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Winter energy can increase conflict. This day turns kindness into a practice, not a poster.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"Kindness is how we stay strong together."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Name three small kind acts students can actually do today.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Kindness Bingo: complete three kind actions before lunch.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Redirect teasing with: reset the sentence.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Do one kind action for a sibling, pet, or parent.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ENTRY ROUTINE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Perfect Entry Challenge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Enter calm. Start ready.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The first two minutes can decide the next thirty. This makes entry a practiced routine.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"Let's show the world what perfect entry looks like."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entry: calm steps, quiet voice, materials ready.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Walk in, reset, and walk in again cleaner.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Rushing or yelling means redo the entry loop.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Practice a calm morning entrance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QUIET START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Silent Start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Start silent like snowfall.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December mornings get noisy. A silent start protects the first minutes of learning.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"Start silent like snowfall."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Choose a quiet entry routine: read, draw, organize, or prepare materials.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Three-minute Silent Start challenge.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Reset the moment it gets loud. Restart the timer.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Start the morning quiet for three minutes.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REDO / RESILIENCE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Try Again Challenge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Every Fix gets a retry.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Mistakes happen more when everyone is tired. This normalizes the clean redo.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"Every Fix deserves a retry."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a mistake, pause, and try again calmly.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Try Again Race: silently redo a routine or task.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If redo is rushed, model a slower version.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Share one thing you tried again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TASK COMPLETION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Mini Project Finish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Finish small. Finish strong.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December creates a trail of unfinished tasks. This builds completion before break.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"Finish strong before the break."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Pick one tiny unfinished job and show what done looks like.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Mini Finish Festival: ten minutes to wrap one thing up.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Support stuck students with the next tiny step.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Finish one thing at home that has been left undone.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VOICE VOLUME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Calm Caroling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Heart in it. Volume under control.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Songs, assemblies, and celebrations can go loud fast. This keeps joy without chaos.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"We sing with heart - not chaos."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calm singing, then wild yelling. Compare the difference.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Calm Carol Challenge: hum or sing softly together.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If volume spikes, pause and restart with a quieter target.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Sing or hum quietly to someone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oliday_themed_step_by_step_gu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KIND WORDS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Compliment Drop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Notice good. Say it clean.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Compliments shift the room from tension to connection when December gets tight.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"Drop a compliment like a gift."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a specific compliment, not a generic one.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Compliment Relay: give three specific compliments.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Use a frame: I noticed you ___ and it helped because ___.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Drop one specific compliment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FOLLOW-THROUGH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Follow-Through Gift-Wrap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Start strong. Finish stronger.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Students often stop at almost done. This Fix makes the last step matter.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"Start strong, finish stronger."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an unfinished job, then finish the final detail.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Follow-Through Race: complete one task from start to finish.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Use a checklist before anyone says done.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Wrap up one chore fully.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COMMUNITY MANNERS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Door Holder Dash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Hold. Wait. Walk through calm.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Door etiquette fades when excitement rises. This gives students a quick community practice.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"We open doors like holiday hosts."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holding the door, waiting, and passing through calmly.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Door Holder Drill: three smooth passes in a row.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If it gets noisy, reset with silent entry.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Hold a door open today - quietly.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19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TECH READINESS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Tech Check Sprint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Charge. Check. Fix first.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Tech fails spike before break. This helps students solve one small problem before it derails them.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"Fix it before it breaks."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Run a tech check: charge, restart, log in, close extra tabs.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Tech Sprint: sixty seconds to fix one issue.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Glitch? Use a buddy coach before calling out.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Check a tablet or laptop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20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CELEBRATE AND TRANSFER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The Workshop Finale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End calm. End proud. End strong.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The final day should celebrate growth without losing the room.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"We end strong, like pros."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Review three Fixes. Students demonstrate one clean behavior move.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Final Mission: act out your strongest Fix of the month.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Too loud? Freeze Frame reset and try again.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Tell someone your favorite December Fix.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festive_countdown_map_in_neon_g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neon_christmas_classroom_day_7_infograph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LISTENING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Elf Ears 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Eyes up. Ears open. Body calm.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December directions get repeated fast. This Fix helps students hear it once and start cleaner.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"Show me your Elf Ears - up, focused, ready."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calm listening posture. Show a silly not-yet version. Students mirror the clean version for five seconds.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Quiet Elf Echo: students repeat one short direction and do it right away.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Reset posture with one slow breath and rerun the cue.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Show Elf Ears to someone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LINE ROUTINE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Sleigh Line Level-Up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Smooth. Quiet. Steady.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December lines can turn into parade energy. This makes the hallway routine visible and repeatable.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"We move like Santa's sleigh - smooth, quiet, steady."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the hallway walk in a ten-step stretch. Fix only the section that broke.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Silent Sleigh Walk: walk, stop, reset, and repeat cleaner.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Rushing means redo only that section - no lecture.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Practice calm walking from one room to another.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POLITE GREETING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Greet Like Guests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Kind eyes. Calm voice. Friendly hello.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December guests, assemblies, and visitors create real chances to practice polite confidence.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"Greet like holiday hosts - kind eyes, calm voices, friendly hello."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three greetings: too silly, too quiet, and just right.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Greet three people in class using the phrase.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Use sentence frames for students who freeze.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Greet someone politely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TECH FOCUS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One-Tab Workshop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One tab. One task. Full focus.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December tech work gets messy when students bounce between tabs. This gives them one clean move.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"One tab open means holiday focus mode."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Show a chaotic screen and a focused screen. Students close everything except the task.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Three-minute focus sprint with one tab open.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Distracted? Close everything and reopen the one needed tab.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Try one-tab homework or reading time.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6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137160" y="137160"/>
            <a:ext cx="11917375" cy="6583680"/>
          </a:xfrm>
          <a:prstGeom prst="roundRect">
            <a:avLst/>
          </a:prstGeom>
          <a:noFill/>
          <a:ln w="35560">
            <a:solidFill>
              <a:srgbClr val="30E3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201168" y="201168"/>
            <a:ext cx="11789359" cy="6455664"/>
          </a:xfrm>
          <a:prstGeom prst="roundRect">
            <a:avLst/>
          </a:prstGeom>
          <a:noFill/>
          <a:ln w="22860">
            <a:solidFill>
              <a:srgbClr val="FF4D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315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18872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64592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05156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972800" y="22860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430000" y="320040"/>
            <a:ext cx="109728" cy="109728"/>
          </a:xfrm>
          <a:prstGeom prst="ellipse">
            <a:avLst/>
          </a:prstGeom>
          <a:solidFill>
            <a:srgbClr val="FFD8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2468880" y="6236208"/>
            <a:ext cx="7223760" cy="347472"/>
          </a:xfrm>
          <a:prstGeom prst="rect">
            <a:avLst/>
          </a:prstGeom>
          <a:solidFill>
            <a:srgbClr val="101018"/>
          </a:solidFill>
          <a:ln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0" y="228600"/>
            <a:ext cx="3200400" cy="32004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2800" b="1">
                <a:solidFill>
                  <a:srgbClr val="36E58B"/>
                </a:solidFill>
                <a:latin typeface="Aptos"/>
              </a:rPr>
              <a:t>THE FIXES™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713232"/>
            <a:ext cx="2011680" cy="6400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400" b="1">
                <a:solidFill>
                  <a:srgbClr val="F7F4EA"/>
                </a:solidFill>
                <a:latin typeface="Aptos"/>
              </a:rPr>
              <a:t>DAY 05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3160" y="731520"/>
            <a:ext cx="4754880" cy="59436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3200" b="1">
                <a:solidFill>
                  <a:srgbClr val="FF5C5C"/>
                </a:solidFill>
                <a:latin typeface="Aptos"/>
              </a:rPr>
              <a:t>REDO / GRIT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1298448"/>
            <a:ext cx="566928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800" b="1">
                <a:solidFill>
                  <a:srgbClr val="FFD633"/>
                </a:solidFill>
                <a:latin typeface="Aptos"/>
              </a:rPr>
              <a:t>Snowball Try-Again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89320" y="1298448"/>
            <a:ext cx="5303520" cy="329184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r"/>
            <a:r>
              <a:rPr sz="1800" b="1">
                <a:solidFill>
                  <a:srgbClr val="F7F4EA"/>
                </a:solidFill>
                <a:latin typeface="Aptos"/>
              </a:rPr>
              <a:t>Miss it. Fix it. Try again.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1874519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WHY THIS MATTERS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0">
                <a:solidFill>
                  <a:srgbClr val="F7F4EA"/>
                </a:solidFill>
                <a:latin typeface="Aptos"/>
              </a:rPr>
              <a:t>A redo is not failure. It is how December routines stay calm when mistakes happen.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3108960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TEACHER SCRIPT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500" b="1">
                <a:solidFill>
                  <a:srgbClr val="F7F4EA"/>
                </a:solidFill>
                <a:latin typeface="Aptos"/>
              </a:rPr>
              <a:t>"If your snowball breaks, you make a new one."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" y="4233672"/>
            <a:ext cx="274320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HOW TO RUN 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7724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Model a tiny mistake, pause, and calmly redo it.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1737360"/>
            <a:ext cx="5486400" cy="1115568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5C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1874519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5C5C"/>
                </a:solidFill>
                <a:latin typeface="Aptos"/>
              </a:rPr>
              <a:t>STUDENT PRACTICE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0" y="2130552"/>
            <a:ext cx="4983480" cy="566928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400" b="1">
                <a:solidFill>
                  <a:srgbClr val="F7F4EA"/>
                </a:solidFill>
                <a:latin typeface="Aptos"/>
              </a:rPr>
              <a:t>Redo one classroom move: lining up, handing in work, or starting quietly.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172200" y="2971800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36E5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3108960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36E58B"/>
                </a:solidFill>
                <a:latin typeface="Aptos"/>
              </a:rPr>
              <a:t>TROUBLESHOOTING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0" y="3364992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Break the task smaller and rerun one part.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172200" y="4096512"/>
            <a:ext cx="5486400" cy="987552"/>
          </a:xfrm>
          <a:prstGeom prst="roundRect">
            <a:avLst/>
          </a:prstGeom>
          <a:solidFill>
            <a:srgbClr val="12101C"/>
          </a:solidFill>
          <a:ln w="21590">
            <a:solidFill>
              <a:srgbClr val="FFD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0" y="4233672"/>
            <a:ext cx="2926080" cy="210312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100" b="1">
                <a:solidFill>
                  <a:srgbClr val="FFD633"/>
                </a:solidFill>
                <a:latin typeface="Aptos"/>
              </a:rPr>
              <a:t>HOME CONNECTION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0" y="4489704"/>
            <a:ext cx="4983480" cy="4114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l"/>
            <a:r>
              <a:rPr sz="1300" b="0">
                <a:solidFill>
                  <a:srgbClr val="F7F4EA"/>
                </a:solidFill>
                <a:latin typeface="Aptos"/>
              </a:rPr>
              <a:t>Share one try-again moment at home.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43200" y="6281928"/>
            <a:ext cx="6766560" cy="182880"/>
          </a:xfrm>
          <a:prstGeom prst="rect">
            <a:avLst/>
          </a:prstGeom>
          <a:noFill/>
        </p:spPr>
        <p:txBody>
          <a:bodyPr wrap="square" lIns="45720" rIns="45720" tIns="18288" bIns="18288">
            <a:spAutoFit/>
          </a:bodyPr>
          <a:lstStyle/>
          <a:p>
            <a:pPr algn="ctr"/>
            <a:r>
              <a:rPr sz="1800" b="1">
                <a:solidFill>
                  <a:srgbClr val="FFD633"/>
                </a:solidFill>
                <a:latin typeface="Aptos"/>
              </a:rPr>
              <a:t>Short. Clear. Repeatable. Teacher-safe.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